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</p:sldIdLst>
  <p:sldSz cx="12192000" cy="6858000"/>
  <p:notesSz cx="9144000" cy="6858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63684-D781-4168-B777-9FF375EECD79}" type="datetimeFigureOut">
              <a:rPr lang="zh-CN" altLang="en-US" smtClean="0"/>
              <a:t>2019/11/11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8B34C-E159-4FBF-A176-C10479E4F3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83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63684-D781-4168-B777-9FF375EECD79}" type="datetimeFigureOut">
              <a:rPr lang="zh-CN" altLang="en-US" smtClean="0"/>
              <a:t>2019/11/11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8B34C-E159-4FBF-A176-C10479E4F3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8185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379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0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4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5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7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2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1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316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8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4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2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9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2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0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281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0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716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579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33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086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371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328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976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819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22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2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448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106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856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1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169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39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990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688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805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0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429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187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7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584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532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687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30000"/>
              </a:lnSpc>
              <a:spcBef>
                <a:spcPct val="20000"/>
              </a:spcBef>
            </a:pPr>
            <a:endParaRPr lang="zh-CN" altLang="en-US" sz="3220" dirty="0">
              <a:solidFill>
                <a:schemeClr val="accent3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574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890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937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24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186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578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830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121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466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414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624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56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349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97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2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8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791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400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866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mtClean="0">
                <a:solidFill>
                  <a:srgbClr val="514A40"/>
                </a:solidFill>
              </a:rPr>
              <a:t>记住乡愁</a:t>
            </a:r>
            <a:r>
              <a:rPr lang="en-US" altLang="zh-CN" smtClean="0">
                <a:solidFill>
                  <a:srgbClr val="514A40"/>
                </a:solidFill>
              </a:rPr>
              <a:t/>
            </a:r>
            <a:br>
              <a:rPr lang="en-US" altLang="zh-CN" smtClean="0">
                <a:solidFill>
                  <a:srgbClr val="514A40"/>
                </a:solidFill>
              </a:rPr>
            </a:br>
            <a:r>
              <a:rPr lang="en-US" altLang="zh-CN" smtClean="0">
                <a:solidFill>
                  <a:srgbClr val="514A40"/>
                </a:solidFill>
              </a:rPr>
              <a:t>    ——</a:t>
            </a:r>
            <a:r>
              <a:rPr lang="zh-CN" altLang="en-US" smtClean="0">
                <a:solidFill>
                  <a:srgbClr val="514A40"/>
                </a:solidFill>
              </a:rPr>
              <a:t>我与台湾</a:t>
            </a:r>
            <a:endParaRPr lang="zh-CN" dirty="0">
              <a:solidFill>
                <a:srgbClr val="514A40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2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3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258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6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7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5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Microsoft Office PowerPoint</Application>
  <PresentationFormat>宽屏</PresentationFormat>
  <Paragraphs>1</Paragraphs>
  <Slides>78</Slides>
  <Notes>0</Notes>
  <HiddenSlides>4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78</vt:i4>
      </vt:variant>
    </vt:vector>
  </HeadingPairs>
  <TitlesOfParts>
    <vt:vector size="82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记住乡愁     ——我与台湾</vt:lpstr>
      <vt:lpstr>PowerPoint 演示文稿</vt:lpstr>
      <vt:lpstr>PowerPoint 演示文稿</vt:lpstr>
      <vt:lpstr>PowerPoint 演示文稿</vt:lpstr>
      <vt:lpstr>PowerPoint 演示文稿</vt:lpstr>
    </vt:vector>
  </TitlesOfParts>
  <Company>北京师范大学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毛 诗雅</dc:creator>
  <cp:lastModifiedBy>毛 诗雅</cp:lastModifiedBy>
  <cp:revision>1</cp:revision>
  <dcterms:created xsi:type="dcterms:W3CDTF">2019-11-11T00:39:35Z</dcterms:created>
  <dcterms:modified xsi:type="dcterms:W3CDTF">2019-11-11T00:39:35Z</dcterms:modified>
</cp:coreProperties>
</file>