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31F9-9CEF-414B-BA46-2553EC5408DE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1BA49-D3B1-4B00-8911-16FFDBD5AE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26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431F9-9CEF-414B-BA46-2553EC5408DE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1BA49-D3B1-4B00-8911-16FFDBD5AE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28114"/>
      </p:ext>
    </p:extLst>
  </p:cSld>
  <p:clrMapOvr>
    <a:masterClrMapping/>
  </p:clrMapOvr>
  <p:transition advTm="192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10021"/>
      </p:ext>
    </p:extLst>
  </p:cSld>
  <p:clrMapOvr>
    <a:masterClrMapping/>
  </p:clrMapOvr>
  <p:transition advTm="125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3927"/>
      </p:ext>
    </p:extLst>
  </p:cSld>
  <p:clrMapOvr>
    <a:masterClrMapping/>
  </p:clrMapOvr>
  <p:transition advTm="32094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8482"/>
      </p:ext>
    </p:extLst>
  </p:cSld>
  <p:clrMapOvr>
    <a:masterClrMapping/>
  </p:clrMapOvr>
  <p:transition advTm="2922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6076"/>
      </p:ext>
    </p:extLst>
  </p:cSld>
  <p:clrMapOvr>
    <a:masterClrMapping/>
  </p:clrMapOvr>
  <p:transition advTm="814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44277"/>
      </p:ext>
    </p:extLst>
  </p:cSld>
  <p:clrMapOvr>
    <a:masterClrMapping/>
  </p:clrMapOvr>
  <p:transition advTm="30578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5423"/>
      </p:ext>
    </p:extLst>
  </p:cSld>
  <p:clrMapOvr>
    <a:masterClrMapping/>
  </p:clrMapOvr>
  <p:transition advTm="23969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33765"/>
      </p:ext>
    </p:extLst>
  </p:cSld>
  <p:clrMapOvr>
    <a:masterClrMapping/>
  </p:clrMapOvr>
  <p:transition advTm="60782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87768"/>
      </p:ext>
    </p:extLst>
  </p:cSld>
  <p:clrMapOvr>
    <a:masterClrMapping/>
  </p:clrMapOvr>
  <p:transition advTm="54765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18427"/>
      </p:ext>
    </p:extLst>
  </p:cSld>
  <p:clrMapOvr>
    <a:masterClrMapping/>
  </p:clrMapOvr>
  <p:transition advTm="22594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4321"/>
      </p:ext>
    </p:extLst>
  </p:cSld>
  <p:clrMapOvr>
    <a:masterClrMapping/>
  </p:clrMapOvr>
  <p:transition advTm="2438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58084"/>
      </p:ext>
    </p:extLst>
  </p:cSld>
  <p:clrMapOvr>
    <a:masterClrMapping/>
  </p:clrMapOvr>
  <p:transition advTm="7451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57673"/>
      </p:ext>
    </p:extLst>
  </p:cSld>
  <p:clrMapOvr>
    <a:masterClrMapping/>
  </p:clrMapOvr>
  <p:transition advTm="2407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43474"/>
      </p:ext>
    </p:extLst>
  </p:cSld>
  <p:clrMapOvr>
    <a:masterClrMapping/>
  </p:clrMapOvr>
  <p:transition advTm="30422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65301"/>
      </p:ext>
    </p:extLst>
  </p:cSld>
  <p:clrMapOvr>
    <a:masterClrMapping/>
  </p:clrMapOvr>
  <p:transition advTm="5264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39214"/>
      </p:ext>
    </p:extLst>
  </p:cSld>
  <p:clrMapOvr>
    <a:masterClrMapping/>
  </p:clrMapOvr>
  <p:transition advTm="54422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91747"/>
      </p:ext>
    </p:extLst>
  </p:cSld>
  <p:clrMapOvr>
    <a:masterClrMapping/>
  </p:clrMapOvr>
  <p:transition advTm="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61135"/>
      </p:ext>
    </p:extLst>
  </p:cSld>
  <p:clrMapOvr>
    <a:masterClrMapping/>
  </p:clrMapOvr>
  <p:transition advTm="40969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01702"/>
      </p:ext>
    </p:extLst>
  </p:cSld>
  <p:clrMapOvr>
    <a:masterClrMapping/>
  </p:clrMapOvr>
  <p:transition advTm="19016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6385"/>
      </p:ext>
    </p:extLst>
  </p:cSld>
  <p:clrMapOvr>
    <a:masterClrMapping/>
  </p:clrMapOvr>
  <p:transition advTm="1968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15974"/>
      </p:ext>
    </p:extLst>
  </p:cSld>
  <p:clrMapOvr>
    <a:masterClrMapping/>
  </p:clrMapOvr>
  <p:transition advTm="15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30899"/>
      </p:ext>
    </p:extLst>
  </p:cSld>
  <p:clrMapOvr>
    <a:masterClrMapping/>
  </p:clrMapOvr>
  <p:transition advTm="19499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02152"/>
      </p:ext>
    </p:extLst>
  </p:cSld>
  <p:clrMapOvr>
    <a:masterClrMapping/>
  </p:clrMapOvr>
  <p:transition advTm="1547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6219"/>
      </p:ext>
    </p:extLst>
  </p:cSld>
  <p:clrMapOvr>
    <a:masterClrMapping/>
  </p:clrMapOvr>
  <p:transition advTm="188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44305"/>
      </p:ext>
    </p:extLst>
  </p:cSld>
  <p:clrMapOvr>
    <a:masterClrMapping/>
  </p:clrMapOvr>
  <p:transition advTm="15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03296"/>
      </p:ext>
    </p:extLst>
  </p:cSld>
  <p:clrMapOvr>
    <a:masterClrMapping/>
  </p:clrMapOvr>
  <p:transition advTm="17813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19718"/>
      </p:ext>
    </p:extLst>
  </p:cSld>
  <p:clrMapOvr>
    <a:masterClrMapping/>
  </p:clrMapOvr>
  <p:transition advTm="15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96584"/>
      </p:ext>
    </p:extLst>
  </p:cSld>
  <p:clrMapOvr>
    <a:masterClrMapping/>
  </p:clrMapOvr>
  <p:transition advTm="16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8083"/>
      </p:ext>
    </p:extLst>
  </p:cSld>
  <p:clrMapOvr>
    <a:masterClrMapping/>
  </p:clrMapOvr>
  <p:transition advTm="843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1291"/>
      </p:ext>
    </p:extLst>
  </p:cSld>
  <p:clrMapOvr>
    <a:masterClrMapping/>
  </p:clrMapOvr>
  <p:transition advTm="172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6693"/>
      </p:ext>
    </p:extLst>
  </p:cSld>
  <p:clrMapOvr>
    <a:masterClrMapping/>
  </p:clrMapOvr>
  <p:transition advTm="3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5552"/>
      </p:ext>
    </p:extLst>
  </p:cSld>
  <p:clrMapOvr>
    <a:masterClrMapping/>
  </p:clrMapOvr>
  <p:transition advTm="93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87336"/>
      </p:ext>
    </p:extLst>
  </p:cSld>
  <p:clrMapOvr>
    <a:masterClrMapping/>
  </p:clrMapOvr>
  <p:transition advTm="78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43599"/>
      </p:ext>
    </p:extLst>
  </p:cSld>
  <p:clrMapOvr>
    <a:masterClrMapping/>
  </p:clrMapOvr>
  <p:transition advTm="10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64535"/>
      </p:ext>
    </p:extLst>
  </p:cSld>
  <p:clrMapOvr>
    <a:masterClrMapping/>
  </p:clrMapOvr>
  <p:transition advTm="14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3875"/>
      </p:ext>
    </p:extLst>
  </p:cSld>
  <p:clrMapOvr>
    <a:masterClrMapping/>
  </p:clrMapOvr>
  <p:transition advTm="188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31984"/>
      </p:ext>
    </p:extLst>
  </p:cSld>
  <p:clrMapOvr>
    <a:masterClrMapping/>
  </p:clrMapOvr>
  <p:transition advTm="218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874"/>
      </p:ext>
    </p:extLst>
  </p:cSld>
  <p:clrMapOvr>
    <a:masterClrMapping/>
  </p:clrMapOvr>
  <p:transition advTm="9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41642"/>
      </p:ext>
    </p:extLst>
  </p:cSld>
  <p:clrMapOvr>
    <a:masterClrMapping/>
  </p:clrMapOvr>
  <p:transition advTm="12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6467"/>
      </p:ext>
    </p:extLst>
  </p:cSld>
  <p:clrMapOvr>
    <a:masterClrMapping/>
  </p:clrMapOvr>
  <p:transition advTm="14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47397"/>
      </p:ext>
    </p:extLst>
  </p:cSld>
  <p:clrMapOvr>
    <a:masterClrMapping/>
  </p:clrMapOvr>
  <p:transition advTm="329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02137"/>
      </p:ext>
    </p:extLst>
  </p:cSld>
  <p:clrMapOvr>
    <a:masterClrMapping/>
  </p:clrMapOvr>
  <p:transition advTm="12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00280"/>
      </p:ext>
    </p:extLst>
  </p:cSld>
  <p:clrMapOvr>
    <a:masterClrMapping/>
  </p:clrMapOvr>
  <p:transition advTm="172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70862"/>
      </p:ext>
    </p:extLst>
  </p:cSld>
  <p:clrMapOvr>
    <a:masterClrMapping/>
  </p:clrMapOvr>
  <p:transition advTm="157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5641"/>
      </p:ext>
    </p:extLst>
  </p:cSld>
  <p:clrMapOvr>
    <a:masterClrMapping/>
  </p:clrMapOvr>
  <p:transition advTm="17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38976"/>
      </p:ext>
    </p:extLst>
  </p:cSld>
  <p:clrMapOvr>
    <a:masterClrMapping/>
  </p:clrMapOvr>
  <p:transition advTm="157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09268"/>
      </p:ext>
    </p:extLst>
  </p:cSld>
  <p:clrMapOvr>
    <a:masterClrMapping/>
  </p:clrMapOvr>
  <p:transition advTm="14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46150"/>
      </p:ext>
    </p:extLst>
  </p:cSld>
  <p:clrMapOvr>
    <a:masterClrMapping/>
  </p:clrMapOvr>
  <p:transition advTm="3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23074"/>
      </p:ext>
    </p:extLst>
  </p:cSld>
  <p:clrMapOvr>
    <a:masterClrMapping/>
  </p:clrMapOvr>
  <p:transition advTm="47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9464"/>
      </p:ext>
    </p:extLst>
  </p:cSld>
  <p:clrMapOvr>
    <a:masterClrMapping/>
  </p:clrMapOvr>
  <p:transition advTm="78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154"/>
      </p:ext>
    </p:extLst>
  </p:cSld>
  <p:clrMapOvr>
    <a:masterClrMapping/>
  </p:clrMapOvr>
  <p:transition advTm="172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20865"/>
      </p:ext>
    </p:extLst>
  </p:cSld>
  <p:clrMapOvr>
    <a:masterClrMapping/>
  </p:clrMapOvr>
  <p:transition advTm="156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7171"/>
      </p:ext>
    </p:extLst>
  </p:cSld>
  <p:clrMapOvr>
    <a:masterClrMapping/>
  </p:clrMapOvr>
  <p:transition advTm="188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03108"/>
      </p:ext>
    </p:extLst>
  </p:cSld>
  <p:clrMapOvr>
    <a:masterClrMapping/>
  </p:clrMapOvr>
  <p:transition advTm="78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85308"/>
      </p:ext>
    </p:extLst>
  </p:cSld>
  <p:clrMapOvr>
    <a:masterClrMapping/>
  </p:clrMapOvr>
  <p:transition advTm="203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63912"/>
      </p:ext>
    </p:extLst>
  </p:cSld>
  <p:clrMapOvr>
    <a:masterClrMapping/>
  </p:clrMapOvr>
  <p:transition advTm="1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06643"/>
      </p:ext>
    </p:extLst>
  </p:cSld>
  <p:clrMapOvr>
    <a:masterClrMapping/>
  </p:clrMapOvr>
  <p:transition advTm="157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4009"/>
      </p:ext>
    </p:extLst>
  </p:cSld>
  <p:clrMapOvr>
    <a:masterClrMapping/>
  </p:clrMapOvr>
  <p:transition advTm="47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24297"/>
      </p:ext>
    </p:extLst>
  </p:cSld>
  <p:clrMapOvr>
    <a:masterClrMapping/>
  </p:clrMapOvr>
  <p:transition advTm="187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7030"/>
      </p:ext>
    </p:extLst>
  </p:cSld>
  <p:clrMapOvr>
    <a:masterClrMapping/>
  </p:clrMapOvr>
  <p:transition advTm="344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15991"/>
      </p:ext>
    </p:extLst>
  </p:cSld>
  <p:clrMapOvr>
    <a:masterClrMapping/>
  </p:clrMapOvr>
  <p:transition advTm="203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43273"/>
      </p:ext>
    </p:extLst>
  </p:cSld>
  <p:clrMapOvr>
    <a:masterClrMapping/>
  </p:clrMapOvr>
  <p:transition advTm="438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38342"/>
      </p:ext>
    </p:extLst>
  </p:cSld>
  <p:clrMapOvr>
    <a:masterClrMapping/>
  </p:clrMapOvr>
  <p:transition advTm="64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95825"/>
      </p:ext>
    </p:extLst>
  </p:cSld>
  <p:clrMapOvr>
    <a:masterClrMapping/>
  </p:clrMapOvr>
  <p:transition advTm="2016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71554"/>
      </p:ext>
    </p:extLst>
  </p:cSld>
  <p:clrMapOvr>
    <a:masterClrMapping/>
  </p:clrMapOvr>
  <p:transition advTm="24656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481"/>
      </p:ext>
    </p:extLst>
  </p:cSld>
  <p:clrMapOvr>
    <a:masterClrMapping/>
  </p:clrMapOvr>
  <p:transition advTm="12937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90833"/>
      </p:ext>
    </p:extLst>
  </p:cSld>
  <p:clrMapOvr>
    <a:masterClrMapping/>
  </p:clrMapOvr>
  <p:transition advTm="18359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76982"/>
      </p:ext>
    </p:extLst>
  </p:cSld>
  <p:clrMapOvr>
    <a:masterClrMapping/>
  </p:clrMapOvr>
  <p:transition advTm="125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94984"/>
      </p:ext>
    </p:extLst>
  </p:cSld>
  <p:clrMapOvr>
    <a:masterClrMapping/>
  </p:clrMapOvr>
  <p:transition advTm="66329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5243"/>
      </p:ext>
    </p:extLst>
  </p:cSld>
  <p:clrMapOvr>
    <a:masterClrMapping/>
  </p:clrMapOvr>
  <p:transition advTm="22578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41644"/>
      </p:ext>
    </p:extLst>
  </p:cSld>
  <p:clrMapOvr>
    <a:masterClrMapping/>
  </p:clrMapOvr>
  <p:transition advTm="11218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66869"/>
      </p:ext>
    </p:extLst>
  </p:cSld>
  <p:clrMapOvr>
    <a:masterClrMapping/>
  </p:clrMapOvr>
  <p:transition advTm="107704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47812"/>
      </p:ext>
    </p:extLst>
  </p:cSld>
  <p:clrMapOvr>
    <a:masterClrMapping/>
  </p:clrMapOvr>
  <p:transition advTm="703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13183"/>
      </p:ext>
    </p:extLst>
  </p:cSld>
  <p:clrMapOvr>
    <a:masterClrMapping/>
  </p:clrMapOvr>
  <p:transition advTm="10765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87049"/>
      </p:ext>
    </p:extLst>
  </p:cSld>
  <p:clrMapOvr>
    <a:masterClrMapping/>
  </p:clrMapOvr>
  <p:transition advTm="16844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68549"/>
      </p:ext>
    </p:extLst>
  </p:cSld>
  <p:clrMapOvr>
    <a:masterClrMapping/>
  </p:clrMapOvr>
  <p:transition advTm="50875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52702"/>
      </p:ext>
    </p:extLst>
  </p:cSld>
  <p:clrMapOvr>
    <a:masterClrMapping/>
  </p:clrMapOvr>
  <p:transition advTm="57844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526"/>
      </p:ext>
    </p:extLst>
  </p:cSld>
  <p:clrMapOvr>
    <a:masterClrMapping/>
  </p:clrMapOvr>
  <p:transition advTm="50907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5461"/>
      </p:ext>
    </p:extLst>
  </p:cSld>
  <p:clrMapOvr>
    <a:masterClrMapping/>
  </p:clrMapOvr>
  <p:transition advTm="109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78628"/>
      </p:ext>
    </p:extLst>
  </p:cSld>
  <p:clrMapOvr>
    <a:masterClrMapping/>
  </p:clrMapOvr>
  <p:transition advTm="34078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41192"/>
      </p:ext>
    </p:extLst>
  </p:cSld>
  <p:clrMapOvr>
    <a:masterClrMapping/>
  </p:clrMapOvr>
  <p:transition advTm="12015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8616"/>
      </p:ext>
    </p:extLst>
  </p:cSld>
  <p:clrMapOvr>
    <a:masterClrMapping/>
  </p:clrMapOvr>
  <p:transition advTm="24516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2172"/>
      </p:ext>
    </p:extLst>
  </p:cSld>
  <p:clrMapOvr>
    <a:masterClrMapping/>
  </p:clrMapOvr>
  <p:transition advTm="6937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0708"/>
      </p:ext>
    </p:extLst>
  </p:cSld>
  <p:clrMapOvr>
    <a:masterClrMapping/>
  </p:clrMapOvr>
  <p:transition advTm="7375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55525"/>
      </p:ext>
    </p:extLst>
  </p:cSld>
  <p:clrMapOvr>
    <a:masterClrMapping/>
  </p:clrMapOvr>
  <p:transition advTm="547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32132"/>
      </p:ext>
    </p:extLst>
  </p:cSld>
  <p:clrMapOvr>
    <a:masterClrMapping/>
  </p:clrMapOvr>
  <p:transition advTm="13485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40104"/>
      </p:ext>
    </p:extLst>
  </p:cSld>
  <p:clrMapOvr>
    <a:masterClrMapping/>
  </p:clrMapOvr>
  <p:transition advTm="63984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75611"/>
      </p:ext>
    </p:extLst>
  </p:cSld>
  <p:clrMapOvr>
    <a:masterClrMapping/>
  </p:clrMapOvr>
  <p:transition advTm="26953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35234"/>
      </p:ext>
    </p:extLst>
  </p:cSld>
  <p:clrMapOvr>
    <a:masterClrMapping/>
  </p:clrMapOvr>
  <p:transition advTm="31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2536"/>
      </p:ext>
    </p:extLst>
  </p:cSld>
  <p:clrMapOvr>
    <a:masterClrMapping/>
  </p:clrMapOvr>
  <p:transition advTm="172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076"/>
      </p:ext>
    </p:extLst>
  </p:cSld>
  <p:clrMapOvr>
    <a:masterClrMapping/>
  </p:clrMapOvr>
  <p:transition advTm="297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9863"/>
      </p:ext>
    </p:extLst>
  </p:cSld>
  <p:clrMapOvr>
    <a:masterClrMapping/>
  </p:clrMapOvr>
  <p:transition advTm="795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14077"/>
      </p:ext>
    </p:extLst>
  </p:cSld>
  <p:clrMapOvr>
    <a:masterClrMapping/>
  </p:clrMapOvr>
  <p:transition advTm="34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89202"/>
      </p:ext>
    </p:extLst>
  </p:cSld>
  <p:clrMapOvr>
    <a:masterClrMapping/>
  </p:clrMapOvr>
  <p:transition advTm="266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7828"/>
      </p:ext>
    </p:extLst>
  </p:cSld>
  <p:clrMapOvr>
    <a:masterClrMapping/>
  </p:clrMapOvr>
  <p:transition advTm="36719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83031"/>
      </p:ext>
    </p:extLst>
  </p:cSld>
  <p:clrMapOvr>
    <a:masterClrMapping/>
  </p:clrMapOvr>
  <p:transition advTm="36719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79054"/>
      </p:ext>
    </p:extLst>
  </p:cSld>
  <p:clrMapOvr>
    <a:masterClrMapping/>
  </p:clrMapOvr>
  <p:transition advTm="36719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54494"/>
      </p:ext>
    </p:extLst>
  </p:cSld>
  <p:clrMapOvr>
    <a:masterClrMapping/>
  </p:clrMapOvr>
  <p:transition advTm="2844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67209"/>
      </p:ext>
    </p:extLst>
  </p:cSld>
  <p:clrMapOvr>
    <a:masterClrMapping/>
  </p:clrMapOvr>
  <p:transition advTm="23297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8649"/>
      </p:ext>
    </p:extLst>
  </p:cSld>
  <p:clrMapOvr>
    <a:masterClrMapping/>
  </p:clrMapOvr>
  <p:transition advTm="11476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5040"/>
      </p:ext>
    </p:extLst>
  </p:cSld>
  <p:clrMapOvr>
    <a:masterClrMapping/>
  </p:clrMapOvr>
  <p:transition advTm="14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96500"/>
      </p:ext>
    </p:extLst>
  </p:cSld>
  <p:clrMapOvr>
    <a:masterClrMapping/>
  </p:clrMapOvr>
  <p:transition advTm="378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24720"/>
      </p:ext>
    </p:extLst>
  </p:cSld>
  <p:clrMapOvr>
    <a:masterClrMapping/>
  </p:clrMapOvr>
  <p:transition advTm="44235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7600"/>
      </p:ext>
    </p:extLst>
  </p:cSld>
  <p:clrMapOvr>
    <a:masterClrMapping/>
  </p:clrMapOvr>
  <p:transition advTm="2515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8643"/>
      </p:ext>
    </p:extLst>
  </p:cSld>
  <p:clrMapOvr>
    <a:masterClrMapping/>
  </p:clrMapOvr>
  <p:transition advTm="3214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9270"/>
      </p:ext>
    </p:extLst>
  </p:cSld>
  <p:clrMapOvr>
    <a:masterClrMapping/>
  </p:clrMapOvr>
  <p:transition advTm="9766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47618"/>
      </p:ext>
    </p:extLst>
  </p:cSld>
  <p:clrMapOvr>
    <a:masterClrMapping/>
  </p:clrMapOvr>
  <p:transition advTm="15938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53984"/>
      </p:ext>
    </p:extLst>
  </p:cSld>
  <p:clrMapOvr>
    <a:masterClrMapping/>
  </p:clrMapOvr>
  <p:transition advTm="1672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7222"/>
      </p:ext>
    </p:extLst>
  </p:cSld>
  <p:clrMapOvr>
    <a:masterClrMapping/>
  </p:clrMapOvr>
  <p:transition advTm="23188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33888"/>
      </p:ext>
    </p:extLst>
  </p:cSld>
  <p:clrMapOvr>
    <a:masterClrMapping/>
  </p:clrMapOvr>
  <p:transition advTm="1375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2611"/>
      </p:ext>
    </p:extLst>
  </p:cSld>
  <p:clrMapOvr>
    <a:masterClrMapping/>
  </p:clrMapOvr>
  <p:transition advTm="942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73284"/>
      </p:ext>
    </p:extLst>
  </p:cSld>
  <p:clrMapOvr>
    <a:masterClrMapping/>
  </p:clrMapOvr>
  <p:transition advTm="93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4015"/>
      </p:ext>
    </p:extLst>
  </p:cSld>
  <p:clrMapOvr>
    <a:masterClrMapping/>
  </p:clrMapOvr>
  <p:transition advTm="3906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98714"/>
      </p:ext>
    </p:extLst>
  </p:cSld>
  <p:clrMapOvr>
    <a:masterClrMapping/>
  </p:clrMapOvr>
  <p:transition advTm="23328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83352"/>
      </p:ext>
    </p:extLst>
  </p:cSld>
  <p:clrMapOvr>
    <a:masterClrMapping/>
  </p:clrMapOvr>
  <p:transition advTm="285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9233"/>
      </p:ext>
    </p:extLst>
  </p:cSld>
  <p:clrMapOvr>
    <a:masterClrMapping/>
  </p:clrMapOvr>
  <p:transition advTm="27375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07083"/>
      </p:ext>
    </p:extLst>
  </p:cSld>
  <p:clrMapOvr>
    <a:masterClrMapping/>
  </p:clrMapOvr>
  <p:transition advTm="24812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52033"/>
      </p:ext>
    </p:extLst>
  </p:cSld>
  <p:clrMapOvr>
    <a:masterClrMapping/>
  </p:clrMapOvr>
  <p:transition advTm="6532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44123"/>
      </p:ext>
    </p:extLst>
  </p:cSld>
  <p:clrMapOvr>
    <a:masterClrMapping/>
  </p:clrMapOvr>
  <p:transition advTm="8734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02049"/>
      </p:ext>
    </p:extLst>
  </p:cSld>
  <p:clrMapOvr>
    <a:masterClrMapping/>
  </p:clrMapOvr>
  <p:transition advTm="26984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74328"/>
      </p:ext>
    </p:extLst>
  </p:cSld>
  <p:clrMapOvr>
    <a:masterClrMapping/>
  </p:clrMapOvr>
  <p:transition advTm="5078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50270"/>
      </p:ext>
    </p:extLst>
  </p:cSld>
  <p:clrMapOvr>
    <a:masterClrMapping/>
  </p:clrMapOvr>
  <p:transition advTm="28844"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122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122</vt:i4>
      </vt:variant>
    </vt:vector>
  </HeadingPairs>
  <TitlesOfParts>
    <vt:vector size="126" baseType="lpstr">
      <vt:lpstr>Arial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北京师范大学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毛 诗雅</dc:creator>
  <cp:lastModifiedBy>毛 诗雅</cp:lastModifiedBy>
  <cp:revision>1</cp:revision>
  <dcterms:created xsi:type="dcterms:W3CDTF">2019-11-11T00:38:36Z</dcterms:created>
  <dcterms:modified xsi:type="dcterms:W3CDTF">2019-11-11T00:38:36Z</dcterms:modified>
</cp:coreProperties>
</file>